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F13BD-99CE-4B73-9CD5-0C872B2B2D8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20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Macintosh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Leslie O'Flahavan</cp:lastModifiedBy>
  <cp:revision>6</cp:revision>
  <dcterms:created xsi:type="dcterms:W3CDTF">2015-06-12T20:32:47Z</dcterms:created>
  <dcterms:modified xsi:type="dcterms:W3CDTF">2019-02-20T16:21:32Z</dcterms:modified>
</cp:coreProperties>
</file>